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handoutMasterIdLst>
    <p:handoutMasterId r:id="rId18"/>
  </p:handoutMasterIdLst>
  <p:sldIdLst>
    <p:sldId id="256" r:id="rId2"/>
    <p:sldId id="286" r:id="rId3"/>
    <p:sldId id="293" r:id="rId4"/>
    <p:sldId id="289" r:id="rId5"/>
    <p:sldId id="290" r:id="rId6"/>
    <p:sldId id="288" r:id="rId7"/>
    <p:sldId id="257" r:id="rId8"/>
    <p:sldId id="294" r:id="rId9"/>
    <p:sldId id="280" r:id="rId10"/>
    <p:sldId id="281" r:id="rId11"/>
    <p:sldId id="291" r:id="rId12"/>
    <p:sldId id="296" r:id="rId13"/>
    <p:sldId id="284" r:id="rId14"/>
    <p:sldId id="285" r:id="rId15"/>
    <p:sldId id="276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9F14E-BD72-6942-A7B7-94B63ECA62BA}" type="datetimeFigureOut">
              <a:rPr lang="en-US" smtClean="0"/>
              <a:t>9/3/20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6552F-6BD5-834E-BD23-502C3A374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438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9/3/20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s174.or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858"/>
            <a:ext cx="9144000" cy="342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7786" y="5482004"/>
            <a:ext cx="6462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Blended Learning </a:t>
            </a:r>
          </a:p>
          <a:p>
            <a:pPr algn="ctr"/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Parent Information Session</a:t>
            </a:r>
          </a:p>
          <a:p>
            <a:pPr algn="ctr"/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Thursday, September 3, 2020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011" y="3809029"/>
            <a:ext cx="3796325" cy="154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12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will a remote Google </a:t>
            </a:r>
            <a:b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classroom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4" y="1600201"/>
            <a:ext cx="8529933" cy="4343400"/>
          </a:xfrm>
        </p:spPr>
        <p:txBody>
          <a:bodyPr>
            <a:normAutofit/>
          </a:bodyPr>
          <a:lstStyle/>
          <a:p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31" y="1591339"/>
            <a:ext cx="5494491" cy="2261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656" y="1536393"/>
            <a:ext cx="3421551" cy="2261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69" y="3865566"/>
            <a:ext cx="7567978" cy="242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50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939" y="527538"/>
            <a:ext cx="1896504" cy="7111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1459523"/>
            <a:ext cx="799220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A, B, C ---</a:t>
            </a:r>
          </a:p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“At Home” Remote Days  2 to 4 days via Google Classrooms</a:t>
            </a:r>
          </a:p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are assigned Google logins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Daily schedule.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Live teaching. Student participation.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Recordings.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Parent Engagement – For teacher/ parent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Prepare for “At Home” Learning—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Find a place/corner in the home—away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distractions.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Try to create that routine.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Setup the laptop 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ipad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here.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Setup the study area with  school supplies, pencils, paper, stickers, etc.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It’s Ok to- Take stretch breaks, crazy dance breaks, sing a song break!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 dirty="0"/>
              <a:t>  </a:t>
            </a:r>
          </a:p>
          <a:p>
            <a:pPr fontAlgn="base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</a:t>
            </a:r>
            <a:r>
              <a:rPr lang="en-US" sz="1200" dirty="0"/>
              <a:t>                 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¿Qué es Google Classroom? - REQUETETIC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32" y="2849354"/>
            <a:ext cx="2077039" cy="101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09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939" y="222737"/>
            <a:ext cx="1896504" cy="7111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7079" y="1125698"/>
            <a:ext cx="8619529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does our day </a:t>
            </a:r>
            <a:r>
              <a:rPr lang="en-US" sz="2800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begin on Remote Learning Days?</a:t>
            </a:r>
            <a:endParaRPr lang="en-US" sz="28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Flexible time during the day beginning with a morning Meeting </a:t>
            </a:r>
          </a:p>
          <a:p>
            <a:pPr algn="ctr" fontAlgn="base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class on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 Classroom.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students are seen on the screen. </a:t>
            </a:r>
          </a:p>
          <a:p>
            <a:pPr algn="ctr" fontAlgn="base"/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will be time with scheduled (synchronous) learning and </a:t>
            </a:r>
          </a:p>
          <a:p>
            <a:pPr algn="ctr" fontAlgn="base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 screen (asynchronous) learning for age specific times.</a:t>
            </a:r>
          </a:p>
          <a:p>
            <a:pPr algn="ctr" fontAlgn="base"/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Synchronous – (live instruction)</a:t>
            </a:r>
          </a:p>
          <a:p>
            <a:pPr fontAlgn="base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Whole class, small group or individual students live instruction.</a:t>
            </a:r>
          </a:p>
          <a:p>
            <a:pPr fontAlgn="base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Content specific; or social emotional activities.</a:t>
            </a:r>
          </a:p>
          <a:p>
            <a:pPr fontAlgn="base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Individual feedback.</a:t>
            </a:r>
          </a:p>
          <a:p>
            <a:pPr fontAlgn="base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Scheduled in advance.</a:t>
            </a:r>
          </a:p>
          <a:p>
            <a:pPr fontAlgn="base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Asynchronous –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Occurs daily and serves as supplemental work. Students are working on learning activities at their own pace at a flexible time. </a:t>
            </a:r>
          </a:p>
          <a:p>
            <a:pPr fontAlgn="base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lessons or recordings</a:t>
            </a:r>
          </a:p>
          <a:p>
            <a:pPr fontAlgn="base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Flipgrid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Discussion boards</a:t>
            </a:r>
          </a:p>
          <a:p>
            <a:pPr fontAlgn="base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slides; worksheets; written feedback on Google Classroom</a:t>
            </a:r>
          </a:p>
          <a:p>
            <a:pPr fontAlgn="base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iReady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Imagine Learning, Epic!, Read Me A Story; et al.</a:t>
            </a:r>
          </a:p>
          <a:p>
            <a:pPr fontAlgn="base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</a:p>
          <a:p>
            <a:pPr fontAlgn="base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</a:t>
            </a:r>
            <a:r>
              <a:rPr lang="en-US" sz="1200" dirty="0"/>
              <a:t>                 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265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3243"/>
            <a:ext cx="8042276" cy="887340"/>
          </a:xfrm>
        </p:spPr>
        <p:txBody>
          <a:bodyPr/>
          <a:lstStyle/>
          <a:p>
            <a:r>
              <a:rPr lang="en-US" dirty="0"/>
              <a:t>School Supplies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224419"/>
            <a:ext cx="8042276" cy="528371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Supply List – no supplies are shared</a:t>
            </a:r>
          </a:p>
          <a:p>
            <a:r>
              <a:rPr lang="en-US" dirty="0"/>
              <a:t>“In School Days”    </a:t>
            </a:r>
            <a:r>
              <a:rPr lang="en-US" i="1" dirty="0"/>
              <a:t>bring the following in school bag--</a:t>
            </a:r>
            <a:endParaRPr lang="en-US" dirty="0"/>
          </a:p>
          <a:p>
            <a:pPr lvl="0"/>
            <a:r>
              <a:rPr lang="en-US" dirty="0"/>
              <a:t>Crayons</a:t>
            </a:r>
          </a:p>
          <a:p>
            <a:pPr lvl="0"/>
            <a:r>
              <a:rPr lang="en-US" dirty="0"/>
              <a:t>Markers</a:t>
            </a:r>
          </a:p>
          <a:p>
            <a:pPr lvl="0"/>
            <a:r>
              <a:rPr lang="en-US" dirty="0"/>
              <a:t>Pencils sharpened    6</a:t>
            </a:r>
          </a:p>
          <a:p>
            <a:pPr lvl="0"/>
            <a:r>
              <a:rPr lang="en-US" dirty="0"/>
              <a:t>Composition books  2</a:t>
            </a:r>
          </a:p>
          <a:p>
            <a:pPr lvl="0"/>
            <a:r>
              <a:rPr lang="en-US" dirty="0"/>
              <a:t>Folders (2 pocket)    2</a:t>
            </a:r>
          </a:p>
          <a:p>
            <a:pPr lvl="0"/>
            <a:r>
              <a:rPr lang="en-US" dirty="0"/>
              <a:t>Small box (to put pencils, scissors)</a:t>
            </a:r>
          </a:p>
          <a:p>
            <a:pPr lvl="0"/>
            <a:r>
              <a:rPr lang="en-US" dirty="0"/>
              <a:t>Book Bag (please no wheels)  </a:t>
            </a:r>
          </a:p>
          <a:p>
            <a:r>
              <a:rPr lang="en-US" dirty="0"/>
              <a:t>Big enough to hold all of the above and sweater,</a:t>
            </a:r>
          </a:p>
          <a:p>
            <a:pPr marL="0" indent="0">
              <a:buNone/>
            </a:pPr>
            <a:r>
              <a:rPr lang="en-US" dirty="0"/>
              <a:t>hats and brown bag lunch. All items are throw away.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561" y="4207335"/>
            <a:ext cx="2448643" cy="21187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518155" y="1495086"/>
            <a:ext cx="2397364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*The top items will be kept in supply boxes (1 for school and 1 to keep at home). See below for supply boxes found at the Dollar Tree.*</a:t>
            </a:r>
          </a:p>
        </p:txBody>
      </p:sp>
    </p:spTree>
    <p:extLst>
      <p:ext uri="{BB962C8B-B14F-4D97-AF65-F5344CB8AC3E}">
        <p14:creationId xmlns:p14="http://schemas.microsoft.com/office/powerpoint/2010/main" val="1468234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27612"/>
            <a:ext cx="8042276" cy="926214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Items to Consider</a:t>
            </a:r>
            <a:r>
              <a:rPr lang="mr-IN" sz="4000" dirty="0">
                <a:latin typeface="Times New Roman" panose="02020603050405020304" pitchFamily="18" charset="0"/>
              </a:rPr>
              <a:t>…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422" y="1600201"/>
            <a:ext cx="8734180" cy="503427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 masks, mask storage, and mask lanyard/chain </a:t>
            </a:r>
            <a:b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(All items must be </a:t>
            </a:r>
            <a:r>
              <a:rPr lang="en-US" b="1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labeled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can be found at Dollar Tree).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hand sanitizers may be sent in and will be used under adult supervision.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Bring a </a:t>
            </a:r>
            <a:r>
              <a:rPr lang="en-US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labeled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disposable water bottle and an extra disposable bottle for refills (or cups can be used).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419" y="2693387"/>
            <a:ext cx="1921967" cy="15568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001" y="2706345"/>
            <a:ext cx="1597886" cy="155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54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638289"/>
            <a:ext cx="8042276" cy="347786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will be given instructions to join your child’s</a:t>
            </a:r>
            <a:r>
              <a:rPr lang="en-US" sz="2000" i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REMIND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the first week of school. </a:t>
            </a:r>
            <a:r>
              <a:rPr lang="en-US" sz="20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very important you join to get updates and notifications from Principal Kelly and your child’s teachers (both in-person and remote). </a:t>
            </a: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Separate remind groups for blended learning, remote learning, and bussing. Messages are set up for texts. Add your name and child’s</a:t>
            </a: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our form of communication at P.S. 174.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64610"/>
            <a:ext cx="38100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16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567230"/>
            <a:ext cx="8042276" cy="1078431"/>
          </a:xfrm>
        </p:spPr>
        <p:txBody>
          <a:bodyPr/>
          <a:lstStyle/>
          <a:p>
            <a:r>
              <a:rPr lang="en-US" sz="4400" dirty="0"/>
              <a:t>Questions?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260" y="2550013"/>
            <a:ext cx="2311859" cy="251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85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939" y="527538"/>
            <a:ext cx="1896504" cy="7111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1459523"/>
            <a:ext cx="799220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we return to school, instruction for all of our students</a:t>
            </a:r>
          </a:p>
          <a:p>
            <a:pPr algn="ctr" fontAlgn="base"/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needs to focus on these key elements:​</a:t>
            </a:r>
          </a:p>
          <a:p>
            <a:pPr algn="ctr" fontAlgn="base"/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algn="ctr" fontAlgn="base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Knowing Students Well​</a:t>
            </a:r>
          </a:p>
          <a:p>
            <a:pPr algn="ctr" fontAlgn="base"/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Integrate Academic and Social Emotional Learning​</a:t>
            </a:r>
          </a:p>
          <a:p>
            <a:pPr algn="ctr" fontAlgn="base"/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Ensure Continuity of Learning​</a:t>
            </a:r>
          </a:p>
          <a:p>
            <a:pPr algn="ctr" fontAlgn="base"/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 on Priority Learning</a:t>
            </a:r>
          </a:p>
          <a:p>
            <a:pPr algn="ctr"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</a:p>
          <a:p>
            <a:pPr fontAlgn="base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</a:t>
            </a:r>
            <a:r>
              <a:rPr lang="en-US" sz="1200" dirty="0"/>
              <a:t>                 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44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59909" y="1370283"/>
          <a:ext cx="7421007" cy="517528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931591">
                  <a:extLst>
                    <a:ext uri="{9D8B030D-6E8A-4147-A177-3AD203B41FA5}">
                      <a16:colId xmlns:a16="http://schemas.microsoft.com/office/drawing/2014/main" val="2098483650"/>
                    </a:ext>
                  </a:extLst>
                </a:gridCol>
                <a:gridCol w="1170743">
                  <a:extLst>
                    <a:ext uri="{9D8B030D-6E8A-4147-A177-3AD203B41FA5}">
                      <a16:colId xmlns:a16="http://schemas.microsoft.com/office/drawing/2014/main" val="434652163"/>
                    </a:ext>
                  </a:extLst>
                </a:gridCol>
                <a:gridCol w="970636">
                  <a:extLst>
                    <a:ext uri="{9D8B030D-6E8A-4147-A177-3AD203B41FA5}">
                      <a16:colId xmlns:a16="http://schemas.microsoft.com/office/drawing/2014/main" val="2069134658"/>
                    </a:ext>
                  </a:extLst>
                </a:gridCol>
                <a:gridCol w="1098143">
                  <a:extLst>
                    <a:ext uri="{9D8B030D-6E8A-4147-A177-3AD203B41FA5}">
                      <a16:colId xmlns:a16="http://schemas.microsoft.com/office/drawing/2014/main" val="3324371167"/>
                    </a:ext>
                  </a:extLst>
                </a:gridCol>
                <a:gridCol w="1098143">
                  <a:extLst>
                    <a:ext uri="{9D8B030D-6E8A-4147-A177-3AD203B41FA5}">
                      <a16:colId xmlns:a16="http://schemas.microsoft.com/office/drawing/2014/main" val="201216162"/>
                    </a:ext>
                  </a:extLst>
                </a:gridCol>
                <a:gridCol w="1086552">
                  <a:extLst>
                    <a:ext uri="{9D8B030D-6E8A-4147-A177-3AD203B41FA5}">
                      <a16:colId xmlns:a16="http://schemas.microsoft.com/office/drawing/2014/main" val="2495560991"/>
                    </a:ext>
                  </a:extLst>
                </a:gridCol>
                <a:gridCol w="1065199">
                  <a:extLst>
                    <a:ext uri="{9D8B030D-6E8A-4147-A177-3AD203B41FA5}">
                      <a16:colId xmlns:a16="http://schemas.microsoft.com/office/drawing/2014/main" val="1534063249"/>
                    </a:ext>
                  </a:extLst>
                </a:gridCol>
              </a:tblGrid>
              <a:tr h="345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9" marR="6588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Monday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9" marR="6588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Tuesday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9" marR="6588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Wednesday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9" marR="6588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Thursday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9" marR="6588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Friday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9" marR="6588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9" marR="65889" marT="0" marB="0" anchor="ctr"/>
                </a:tc>
                <a:extLst>
                  <a:ext uri="{0D108BD9-81ED-4DB2-BD59-A6C34878D82A}">
                    <a16:rowId xmlns:a16="http://schemas.microsoft.com/office/drawing/2014/main" val="1848898673"/>
                  </a:ext>
                </a:extLst>
              </a:tr>
              <a:tr h="9700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Planning for Staff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9" marR="6588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9" marR="6588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Teachers Return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9" marR="65889" marT="0" marB="0"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9                                10                           11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</a:rPr>
                        <a:t>T e a c h e r   P la n n i n g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9" marR="6588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The pattern will continue for subsequent months.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All Cohorts A BC may change to D Remote group at any time.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Changing from D Remote to Blended learning will only be offered for November return to Blended learning.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*Holidays will be scheduled on NYC Calendar when public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9" marR="65889" marT="0" marB="0"/>
                </a:tc>
                <a:extLst>
                  <a:ext uri="{0D108BD9-81ED-4DB2-BD59-A6C34878D82A}">
                    <a16:rowId xmlns:a16="http://schemas.microsoft.com/office/drawing/2014/main" val="1919726037"/>
                  </a:ext>
                </a:extLst>
              </a:tr>
              <a:tr h="9700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13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All students Remote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9" marR="65889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14                                  15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T e a c h e r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P la n n i n 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9" marR="6588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16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First Day All Students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A B C D Remote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9" marR="6588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17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A B C D Remote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9" marR="6588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18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A B C D Remote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9" marR="65889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674888"/>
                  </a:ext>
                </a:extLst>
              </a:tr>
              <a:tr h="9822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20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Rotation for Groups Begins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9" marR="6588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21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Group A in person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 B C D Remote   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9" marR="6588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22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Group B in person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A C D Remote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9" marR="6588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23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Group A in person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B C D Remote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9" marR="6588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24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Group B in person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A C D Remote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9" marR="6588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25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Group C in person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A B D Remote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9" marR="65889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869841"/>
                  </a:ext>
                </a:extLst>
              </a:tr>
              <a:tr h="10752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27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Rotation for Groups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9" marR="6588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* Yom Kippur 28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Group B in person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 A C D Remote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Yom Kippur *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9" marR="6588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29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Group C in person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A B D Remote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9" marR="6588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30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Group A in person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B C D Remote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9" marR="6588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October 1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Group B in person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A C D Remote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9" marR="65889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October 2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Group C in person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A B D Remote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9" marR="65889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7944098"/>
                  </a:ext>
                </a:extLst>
              </a:tr>
            </a:tbl>
          </a:graphicData>
        </a:graphic>
      </p:graphicFrame>
      <p:pic>
        <p:nvPicPr>
          <p:cNvPr id="102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1370013"/>
            <a:ext cx="82867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3192" y="580292"/>
            <a:ext cx="7262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4"/>
                </a:solidFill>
              </a:rPr>
              <a:t>Public School 174 – September 2020</a:t>
            </a:r>
          </a:p>
        </p:txBody>
      </p:sp>
    </p:spTree>
    <p:extLst>
      <p:ext uri="{BB962C8B-B14F-4D97-AF65-F5344CB8AC3E}">
        <p14:creationId xmlns:p14="http://schemas.microsoft.com/office/powerpoint/2010/main" val="2466455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939" y="527538"/>
            <a:ext cx="1896504" cy="7111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1459523"/>
            <a:ext cx="799220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are arrivals and dismissals arranged?</a:t>
            </a:r>
          </a:p>
          <a:p>
            <a:pPr algn="ctr" fontAlgn="base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School Hours  8:30am to 2pm</a:t>
            </a:r>
          </a:p>
          <a:p>
            <a:pPr algn="ctr"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 and Safety are our Priority</a:t>
            </a:r>
          </a:p>
          <a:p>
            <a:pPr algn="ctr"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Visitor entry into the school building is limited and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appointment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Administration only. </a:t>
            </a:r>
          </a:p>
          <a:p>
            <a:pPr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 Staff and students scheduled for the A B C day only. </a:t>
            </a:r>
          </a:p>
          <a:p>
            <a:pPr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Mask Compliance. Every person, staff, student, </a:t>
            </a:r>
          </a:p>
          <a:p>
            <a:pPr algn="ctr"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visitor entering the school must wear a mask and have a temperature check. </a:t>
            </a:r>
          </a:p>
          <a:p>
            <a:pPr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	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Kindergarten--                   </a:t>
            </a:r>
            <a:r>
              <a:rPr lang="en-US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Arrival / Dismissal Areas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fontAlgn="base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	K 105 K 101                Exit 7 -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Ellwell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Crescent—Little School Yard--Inner area </a:t>
            </a:r>
          </a:p>
          <a:p>
            <a:pPr fontAlgn="base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</a:t>
            </a:r>
          </a:p>
          <a:p>
            <a:pPr fontAlgn="base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	Grade  1                       Exit 8 -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Ellwell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Crescent --Little School Yard –Behind Security </a:t>
            </a:r>
          </a:p>
          <a:p>
            <a:pPr fontAlgn="base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	Grades  2 and 4            Exit 6 -  Corner of 65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Drive and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Dieterle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Crescent (Flag)  </a:t>
            </a:r>
          </a:p>
          <a:p>
            <a:pPr fontAlgn="base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</a:t>
            </a:r>
          </a:p>
          <a:p>
            <a:pPr fontAlgn="base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	Grade  3 and 5              Exit 2 –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Dieterle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Crescent – near Large School yard </a:t>
            </a:r>
          </a:p>
          <a:p>
            <a:pPr fontAlgn="base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Siblings may enter and dismiss together at entrance for the youngest sibling.</a:t>
            </a:r>
          </a:p>
          <a:p>
            <a:pPr algn="ctr" fontAlgn="base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dismissals, please send a note to the teacher.</a:t>
            </a:r>
          </a:p>
          <a:p>
            <a:pPr algn="ctr" fontAlgn="base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</a:p>
          <a:p>
            <a:pPr fontAlgn="base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</a:t>
            </a:r>
            <a:r>
              <a:rPr lang="en-US" sz="1200" dirty="0"/>
              <a:t>                 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152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939" y="556566"/>
            <a:ext cx="1896504" cy="7111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1459523"/>
            <a:ext cx="799220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“In School Days”   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fontAlgn="base"/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prepare your child for being in school 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fontAlgn="base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Mask wearing.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Prepare your child by wearing a mask at home– start with half hour, one hour and 		progress to 5 hours.​</a:t>
            </a:r>
          </a:p>
          <a:p>
            <a:pPr fontAlgn="base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Backpack Signage.	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coded for each day/group A B C </a:t>
            </a:r>
          </a:p>
          <a:p>
            <a:pPr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fontAlgn="base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Distancing.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Show your child what six feet looks like ----​</a:t>
            </a:r>
          </a:p>
          <a:p>
            <a:pPr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with a measuring tape or yarn/string 6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</a:p>
          <a:p>
            <a:pPr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or have your child walk the # of steps to equal 6 ft.​</a:t>
            </a:r>
          </a:p>
          <a:p>
            <a:pPr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Explain to your child the importance of not touching another child, their food or </a:t>
            </a:r>
          </a:p>
          <a:p>
            <a:pPr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books, pencils, and supplies. ​</a:t>
            </a:r>
          </a:p>
          <a:p>
            <a:pPr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fontAlgn="base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Hand washing.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fontAlgn="base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“Clean hands keep us healthy!” </a:t>
            </a:r>
          </a:p>
          <a:p>
            <a:pPr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Practice handwashing at home, </a:t>
            </a:r>
          </a:p>
          <a:p>
            <a:pPr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using wipes before eating and afterwards.</a:t>
            </a:r>
          </a:p>
          <a:p>
            <a:pPr fontAlgn="base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Hand washing will be in classrooms before and after meals, as well as after restrooms.</a:t>
            </a:r>
          </a:p>
          <a:p>
            <a:pPr algn="ctr" fontAlgn="base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</a:p>
          <a:p>
            <a:pPr fontAlgn="base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</a:t>
            </a:r>
            <a:r>
              <a:rPr lang="en-US" sz="1200" dirty="0"/>
              <a:t>                 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5144" y="2718474"/>
            <a:ext cx="1217002" cy="9127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147" y="4826977"/>
            <a:ext cx="1097416" cy="143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00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939" y="527538"/>
            <a:ext cx="1896504" cy="7111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1459523"/>
            <a:ext cx="799220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 other questions?</a:t>
            </a:r>
          </a:p>
          <a:p>
            <a:pPr algn="ctr" fontAlgn="base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School Hours  8:30am to 2pm</a:t>
            </a:r>
          </a:p>
          <a:p>
            <a:pPr algn="ctr"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fontAlgn="base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Meals 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“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 Bags”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--NYC offers Free Breakfast. Lunch “Go Bags” for every student. </a:t>
            </a:r>
          </a:p>
          <a:p>
            <a:pPr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 Student meals are eaten at their desk during instruction and may be an outdoor 		                 “picnic” if available.</a:t>
            </a:r>
          </a:p>
          <a:p>
            <a:pPr fontAlgn="base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Recess/Outdoor 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 As weather permits and social distancing of group;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“PS 174 Outdoor 	Learning Plan”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been submitted to the NYC DOE for approval. Our small yard can 	accommodate groups in the PS 174 Learning Garden and grassy area. Children are </a:t>
            </a:r>
          </a:p>
          <a:p>
            <a:pPr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encouraged 	to bring a small towel or yoga mat (kept in the backpack) to use.</a:t>
            </a:r>
          </a:p>
          <a:p>
            <a:pPr fontAlgn="base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 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TBD - Office of Pupil Transportation based upon eligibility. </a:t>
            </a:r>
          </a:p>
          <a:p>
            <a:pPr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Parent Engagement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 Teacher time for parents daily from 2 pm – 2:20 pm</a:t>
            </a:r>
          </a:p>
          <a:p>
            <a:pPr fontAlgn="base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   May be on the phone or through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GoogleMeet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56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52" y="209504"/>
            <a:ext cx="8562986" cy="1104087"/>
          </a:xfrm>
        </p:spPr>
        <p:txBody>
          <a:bodyPr>
            <a:normAutofit fontScale="90000"/>
          </a:bodyPr>
          <a:lstStyle/>
          <a:p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will a school day look like in </a:t>
            </a:r>
            <a:b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Blended Learning?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4" y="1691858"/>
            <a:ext cx="8301763" cy="4802781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 day starts at 8:30AM and ends at 2:00PM.</a:t>
            </a:r>
          </a:p>
          <a:p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Instructional lessons each day will include ELA, Math, Science or Social Studies. For Clusters: Music and Visual Art (Remote); PE and STEM (Remote and in Person)</a:t>
            </a:r>
          </a:p>
          <a:p>
            <a:pPr lvl="2"/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Please visit our school website for learning objectives in each of these subjects: 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http://www.ps174.org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2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lessons will be consistent whether in person or remote.</a:t>
            </a:r>
          </a:p>
          <a:p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days when your child is in school:</a:t>
            </a:r>
          </a:p>
          <a:p>
            <a:pPr lvl="2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Breakfast, lunch, and snack will be in the classroom.</a:t>
            </a:r>
            <a:b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Grab and Go Bags of breakfast and lunch will be provided. Lunch will be working in classroom or picnic style when appropriate. </a:t>
            </a:r>
          </a:p>
          <a:p>
            <a:pPr lvl="2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will be outdoor breaks and scheduled bathroom breaks throughout the day.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571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6186"/>
            <a:ext cx="8042276" cy="817683"/>
          </a:xfrm>
        </p:spPr>
        <p:txBody>
          <a:bodyPr/>
          <a:lstStyle/>
          <a:p>
            <a:r>
              <a:rPr lang="en-US" sz="36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much screen time should we expect?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906" y="1444531"/>
            <a:ext cx="7379754" cy="53217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1646" y="1186962"/>
            <a:ext cx="7453014" cy="96715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74885" y="1444531"/>
            <a:ext cx="6506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Times are based on age and experience of learners and will expand as the months progress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0188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789524"/>
            <a:ext cx="8042276" cy="745713"/>
          </a:xfrm>
        </p:spPr>
        <p:txBody>
          <a:bodyPr/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will an in-person classroom look like?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27" y="3191608"/>
            <a:ext cx="3645876" cy="2734407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59" y="1784838"/>
            <a:ext cx="3458308" cy="25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736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1359</TotalTime>
  <Words>1875</Words>
  <Application>Microsoft Macintosh PowerPoint</Application>
  <PresentationFormat>On-screen Show (4:3)</PresentationFormat>
  <Paragraphs>230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News Gothic MT</vt:lpstr>
      <vt:lpstr>Times New Roman</vt:lpstr>
      <vt:lpstr>Wingdings 2</vt:lpstr>
      <vt:lpstr>Breeze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will a school day look like in  Blended Learning? </vt:lpstr>
      <vt:lpstr>How much screen time should we expect? </vt:lpstr>
      <vt:lpstr>What will an in-person classroom look like?</vt:lpstr>
      <vt:lpstr>What will a remote Google  classroom look like?</vt:lpstr>
      <vt:lpstr>PowerPoint Presentation</vt:lpstr>
      <vt:lpstr>PowerPoint Presentation</vt:lpstr>
      <vt:lpstr>School Supplies</vt:lpstr>
      <vt:lpstr>Items to Consider…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Parents to 1-102!</dc:title>
  <dc:creator>Randi Eisenberg</dc:creator>
  <cp:lastModifiedBy>Marisol Catucci</cp:lastModifiedBy>
  <cp:revision>80</cp:revision>
  <cp:lastPrinted>2019-09-09T22:43:55Z</cp:lastPrinted>
  <dcterms:created xsi:type="dcterms:W3CDTF">2016-09-18T21:00:11Z</dcterms:created>
  <dcterms:modified xsi:type="dcterms:W3CDTF">2020-09-03T18:38:36Z</dcterms:modified>
</cp:coreProperties>
</file>